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13" d="100"/>
          <a:sy n="113" d="100"/>
        </p:scale>
        <p:origin x="13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402F7-19AC-420F-B58C-7992AE404EE7}" type="doc">
      <dgm:prSet loTypeId="urn:microsoft.com/office/officeart/2005/8/layout/radial1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A000D3-8C34-4538-A900-7230B1FF6619}">
      <dgm:prSet phldrT="[Text]"/>
      <dgm:spPr/>
      <dgm:t>
        <a:bodyPr/>
        <a:lstStyle/>
        <a:p>
          <a:r>
            <a:rPr lang="en-US" dirty="0"/>
            <a:t>Adjutant</a:t>
          </a:r>
        </a:p>
      </dgm:t>
    </dgm:pt>
    <dgm:pt modelId="{12984DFF-1086-4A31-AC34-1BF2BF0D6EC5}" type="parTrans" cxnId="{6B1F69F0-3F7F-4571-A029-2AE8A37EC698}">
      <dgm:prSet/>
      <dgm:spPr/>
      <dgm:t>
        <a:bodyPr/>
        <a:lstStyle/>
        <a:p>
          <a:endParaRPr lang="en-US"/>
        </a:p>
      </dgm:t>
    </dgm:pt>
    <dgm:pt modelId="{2F0A1C58-7FF5-432D-88FC-78BFBFA3552A}" type="sibTrans" cxnId="{6B1F69F0-3F7F-4571-A029-2AE8A37EC698}">
      <dgm:prSet/>
      <dgm:spPr/>
      <dgm:t>
        <a:bodyPr/>
        <a:lstStyle/>
        <a:p>
          <a:endParaRPr lang="en-US"/>
        </a:p>
      </dgm:t>
    </dgm:pt>
    <dgm:pt modelId="{F2E96CD8-E2CD-4BEA-827B-886048A4BEC5}">
      <dgm:prSet phldrT="[Text]"/>
      <dgm:spPr/>
      <dgm:t>
        <a:bodyPr/>
        <a:lstStyle/>
        <a:p>
          <a:r>
            <a:rPr lang="en-US" dirty="0"/>
            <a:t>Officers</a:t>
          </a:r>
        </a:p>
      </dgm:t>
    </dgm:pt>
    <dgm:pt modelId="{88CF82BF-EFD8-4E9A-82E5-AFB09C9DC7DF}" type="parTrans" cxnId="{64D3E916-FB59-4499-A8DD-DABC94F56304}">
      <dgm:prSet/>
      <dgm:spPr/>
      <dgm:t>
        <a:bodyPr/>
        <a:lstStyle/>
        <a:p>
          <a:endParaRPr lang="en-US"/>
        </a:p>
      </dgm:t>
    </dgm:pt>
    <dgm:pt modelId="{2C982C96-1C45-4B04-B300-A78951309598}" type="sibTrans" cxnId="{64D3E916-FB59-4499-A8DD-DABC94F56304}">
      <dgm:prSet/>
      <dgm:spPr/>
      <dgm:t>
        <a:bodyPr/>
        <a:lstStyle/>
        <a:p>
          <a:endParaRPr lang="en-US"/>
        </a:p>
      </dgm:t>
    </dgm:pt>
    <dgm:pt modelId="{A56E89CD-223F-4E49-82AC-B04623CE4DDD}">
      <dgm:prSet phldrT="[Text]"/>
      <dgm:spPr/>
      <dgm:t>
        <a:bodyPr/>
        <a:lstStyle/>
        <a:p>
          <a:r>
            <a:rPr lang="en-US" dirty="0"/>
            <a:t>Paymaster</a:t>
          </a:r>
        </a:p>
      </dgm:t>
    </dgm:pt>
    <dgm:pt modelId="{37B20082-A27E-401B-9B97-7B095A76711A}" type="parTrans" cxnId="{D360919F-7668-4A89-AF69-AC2BDC2869E3}">
      <dgm:prSet/>
      <dgm:spPr/>
      <dgm:t>
        <a:bodyPr/>
        <a:lstStyle/>
        <a:p>
          <a:endParaRPr lang="en-US"/>
        </a:p>
      </dgm:t>
    </dgm:pt>
    <dgm:pt modelId="{87D1E7DE-32EA-42AA-9A0C-6A16D15EABEC}" type="sibTrans" cxnId="{D360919F-7668-4A89-AF69-AC2BDC2869E3}">
      <dgm:prSet/>
      <dgm:spPr/>
      <dgm:t>
        <a:bodyPr/>
        <a:lstStyle/>
        <a:p>
          <a:endParaRPr lang="en-US"/>
        </a:p>
      </dgm:t>
    </dgm:pt>
    <dgm:pt modelId="{0E961A00-C50E-46D1-9B0D-D1657D32B817}">
      <dgm:prSet phldrT="[Text]"/>
      <dgm:spPr/>
      <dgm:t>
        <a:bodyPr/>
        <a:lstStyle/>
        <a:p>
          <a:r>
            <a:rPr lang="en-US" dirty="0"/>
            <a:t>Members</a:t>
          </a:r>
        </a:p>
      </dgm:t>
    </dgm:pt>
    <dgm:pt modelId="{952FA792-08AE-44C1-859F-127D70A57397}" type="parTrans" cxnId="{74FB8FC9-0AF9-4EF2-8C9B-C62B3C520FE1}">
      <dgm:prSet/>
      <dgm:spPr/>
      <dgm:t>
        <a:bodyPr/>
        <a:lstStyle/>
        <a:p>
          <a:endParaRPr lang="en-US"/>
        </a:p>
      </dgm:t>
    </dgm:pt>
    <dgm:pt modelId="{F73ED924-EAF2-4ACD-A307-49C51CCB833F}" type="sibTrans" cxnId="{74FB8FC9-0AF9-4EF2-8C9B-C62B3C520FE1}">
      <dgm:prSet/>
      <dgm:spPr/>
      <dgm:t>
        <a:bodyPr/>
        <a:lstStyle/>
        <a:p>
          <a:endParaRPr lang="en-US"/>
        </a:p>
      </dgm:t>
    </dgm:pt>
    <dgm:pt modelId="{D24DDFF9-79C3-4313-9A43-795D7B76A094}">
      <dgm:prSet phldrT="[Text]"/>
      <dgm:spPr/>
      <dgm:t>
        <a:bodyPr/>
        <a:lstStyle/>
        <a:p>
          <a:r>
            <a:rPr lang="en-US" dirty="0"/>
            <a:t>Department</a:t>
          </a:r>
        </a:p>
      </dgm:t>
    </dgm:pt>
    <dgm:pt modelId="{8E6DBC8D-5B9E-40D3-A6E0-6B2B38FF62CD}" type="parTrans" cxnId="{843DA52B-6CF0-4D12-8A66-43EFDAA8F1A0}">
      <dgm:prSet/>
      <dgm:spPr/>
      <dgm:t>
        <a:bodyPr/>
        <a:lstStyle/>
        <a:p>
          <a:endParaRPr lang="en-US"/>
        </a:p>
      </dgm:t>
    </dgm:pt>
    <dgm:pt modelId="{EE2CD52A-D9BC-4230-B205-603D4E20B68D}" type="sibTrans" cxnId="{843DA52B-6CF0-4D12-8A66-43EFDAA8F1A0}">
      <dgm:prSet/>
      <dgm:spPr/>
      <dgm:t>
        <a:bodyPr/>
        <a:lstStyle/>
        <a:p>
          <a:endParaRPr lang="en-US"/>
        </a:p>
      </dgm:t>
    </dgm:pt>
    <dgm:pt modelId="{E43CDF42-B2C2-46CB-8002-7E4047BD5B7B}" type="pres">
      <dgm:prSet presAssocID="{480402F7-19AC-420F-B58C-7992AE404EE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F189437-A460-44EB-B808-D5B78356188A}" type="pres">
      <dgm:prSet presAssocID="{26A000D3-8C34-4538-A900-7230B1FF6619}" presName="centerShape" presStyleLbl="node0" presStyleIdx="0" presStyleCnt="1" custScaleX="109622" custScaleY="121606" custLinFactNeighborX="-905" custLinFactNeighborY="0"/>
      <dgm:spPr/>
    </dgm:pt>
    <dgm:pt modelId="{9AB7CF71-9DD1-4DAA-811E-2D581D941046}" type="pres">
      <dgm:prSet presAssocID="{88CF82BF-EFD8-4E9A-82E5-AFB09C9DC7DF}" presName="Name9" presStyleLbl="parChTrans1D2" presStyleIdx="0" presStyleCnt="4"/>
      <dgm:spPr/>
    </dgm:pt>
    <dgm:pt modelId="{B1044F99-F7EF-413D-AA22-567315949EC2}" type="pres">
      <dgm:prSet presAssocID="{88CF82BF-EFD8-4E9A-82E5-AFB09C9DC7DF}" presName="connTx" presStyleLbl="parChTrans1D2" presStyleIdx="0" presStyleCnt="4"/>
      <dgm:spPr/>
    </dgm:pt>
    <dgm:pt modelId="{52F707B4-3A33-4FB3-94DE-AC2D58A3652C}" type="pres">
      <dgm:prSet presAssocID="{F2E96CD8-E2CD-4BEA-827B-886048A4BEC5}" presName="node" presStyleLbl="node1" presStyleIdx="0" presStyleCnt="4" custScaleX="118085" custScaleY="123065">
        <dgm:presLayoutVars>
          <dgm:bulletEnabled val="1"/>
        </dgm:presLayoutVars>
      </dgm:prSet>
      <dgm:spPr/>
    </dgm:pt>
    <dgm:pt modelId="{C2F69715-58B2-404D-88E7-6C0D7DDB9263}" type="pres">
      <dgm:prSet presAssocID="{37B20082-A27E-401B-9B97-7B095A76711A}" presName="Name9" presStyleLbl="parChTrans1D2" presStyleIdx="1" presStyleCnt="4"/>
      <dgm:spPr/>
    </dgm:pt>
    <dgm:pt modelId="{DBD995C9-F33E-48F2-BF81-D727C980E145}" type="pres">
      <dgm:prSet presAssocID="{37B20082-A27E-401B-9B97-7B095A76711A}" presName="connTx" presStyleLbl="parChTrans1D2" presStyleIdx="1" presStyleCnt="4"/>
      <dgm:spPr/>
    </dgm:pt>
    <dgm:pt modelId="{ADD27A94-BC88-4548-A06F-305384D350A0}" type="pres">
      <dgm:prSet presAssocID="{A56E89CD-223F-4E49-82AC-B04623CE4DDD}" presName="node" presStyleLbl="node1" presStyleIdx="1" presStyleCnt="4" custScaleX="131617" custScaleY="113150" custRadScaleRad="118540" custRadScaleInc="-1573">
        <dgm:presLayoutVars>
          <dgm:bulletEnabled val="1"/>
        </dgm:presLayoutVars>
      </dgm:prSet>
      <dgm:spPr/>
    </dgm:pt>
    <dgm:pt modelId="{392EB467-EE3D-4C56-9183-6CE4E0B2F27E}" type="pres">
      <dgm:prSet presAssocID="{952FA792-08AE-44C1-859F-127D70A57397}" presName="Name9" presStyleLbl="parChTrans1D2" presStyleIdx="2" presStyleCnt="4"/>
      <dgm:spPr/>
    </dgm:pt>
    <dgm:pt modelId="{0FE8A136-73A3-4B0B-97DA-8A12F09070FD}" type="pres">
      <dgm:prSet presAssocID="{952FA792-08AE-44C1-859F-127D70A57397}" presName="connTx" presStyleLbl="parChTrans1D2" presStyleIdx="2" presStyleCnt="4"/>
      <dgm:spPr/>
    </dgm:pt>
    <dgm:pt modelId="{586369BF-35BF-4AAB-998A-F51775B9CF76}" type="pres">
      <dgm:prSet presAssocID="{0E961A00-C50E-46D1-9B0D-D1657D32B817}" presName="node" presStyleLbl="node1" presStyleIdx="2" presStyleCnt="4" custScaleX="117072" custScaleY="101680" custRadScaleRad="174589" custRadScaleInc="-284">
        <dgm:presLayoutVars>
          <dgm:bulletEnabled val="1"/>
        </dgm:presLayoutVars>
      </dgm:prSet>
      <dgm:spPr/>
    </dgm:pt>
    <dgm:pt modelId="{FA22AA62-BD63-4847-82E7-9B49B5D851D6}" type="pres">
      <dgm:prSet presAssocID="{8E6DBC8D-5B9E-40D3-A6E0-6B2B38FF62CD}" presName="Name9" presStyleLbl="parChTrans1D2" presStyleIdx="3" presStyleCnt="4"/>
      <dgm:spPr/>
    </dgm:pt>
    <dgm:pt modelId="{B32CD919-4999-4F8F-AB3E-9B621D0B1692}" type="pres">
      <dgm:prSet presAssocID="{8E6DBC8D-5B9E-40D3-A6E0-6B2B38FF62CD}" presName="connTx" presStyleLbl="parChTrans1D2" presStyleIdx="3" presStyleCnt="4"/>
      <dgm:spPr/>
    </dgm:pt>
    <dgm:pt modelId="{0999D9DA-0B80-4614-BA5F-A2E54EB39FD2}" type="pres">
      <dgm:prSet presAssocID="{D24DDFF9-79C3-4313-9A43-795D7B76A094}" presName="node" presStyleLbl="node1" presStyleIdx="3" presStyleCnt="4" custScaleX="128987" custScaleY="108502" custRadScaleRad="123317" custRadScaleInc="3358">
        <dgm:presLayoutVars>
          <dgm:bulletEnabled val="1"/>
        </dgm:presLayoutVars>
      </dgm:prSet>
      <dgm:spPr/>
    </dgm:pt>
  </dgm:ptLst>
  <dgm:cxnLst>
    <dgm:cxn modelId="{64D3E916-FB59-4499-A8DD-DABC94F56304}" srcId="{26A000D3-8C34-4538-A900-7230B1FF6619}" destId="{F2E96CD8-E2CD-4BEA-827B-886048A4BEC5}" srcOrd="0" destOrd="0" parTransId="{88CF82BF-EFD8-4E9A-82E5-AFB09C9DC7DF}" sibTransId="{2C982C96-1C45-4B04-B300-A78951309598}"/>
    <dgm:cxn modelId="{7D21E31D-BB18-4B83-9307-A3F62CD747CA}" type="presOf" srcId="{952FA792-08AE-44C1-859F-127D70A57397}" destId="{392EB467-EE3D-4C56-9183-6CE4E0B2F27E}" srcOrd="0" destOrd="0" presId="urn:microsoft.com/office/officeart/2005/8/layout/radial1"/>
    <dgm:cxn modelId="{1194B626-6EA5-4771-A8D9-28FFF83819CF}" type="presOf" srcId="{8E6DBC8D-5B9E-40D3-A6E0-6B2B38FF62CD}" destId="{B32CD919-4999-4F8F-AB3E-9B621D0B1692}" srcOrd="1" destOrd="0" presId="urn:microsoft.com/office/officeart/2005/8/layout/radial1"/>
    <dgm:cxn modelId="{00CCBC28-F1A9-49B0-A736-E1B7FF26DE48}" type="presOf" srcId="{8E6DBC8D-5B9E-40D3-A6E0-6B2B38FF62CD}" destId="{FA22AA62-BD63-4847-82E7-9B49B5D851D6}" srcOrd="0" destOrd="0" presId="urn:microsoft.com/office/officeart/2005/8/layout/radial1"/>
    <dgm:cxn modelId="{843DA52B-6CF0-4D12-8A66-43EFDAA8F1A0}" srcId="{26A000D3-8C34-4538-A900-7230B1FF6619}" destId="{D24DDFF9-79C3-4313-9A43-795D7B76A094}" srcOrd="3" destOrd="0" parTransId="{8E6DBC8D-5B9E-40D3-A6E0-6B2B38FF62CD}" sibTransId="{EE2CD52A-D9BC-4230-B205-603D4E20B68D}"/>
    <dgm:cxn modelId="{797BE25E-F376-40F0-BDC5-7AD564363303}" type="presOf" srcId="{0E961A00-C50E-46D1-9B0D-D1657D32B817}" destId="{586369BF-35BF-4AAB-998A-F51775B9CF76}" srcOrd="0" destOrd="0" presId="urn:microsoft.com/office/officeart/2005/8/layout/radial1"/>
    <dgm:cxn modelId="{3225D464-6D50-4A9C-8A65-4AF9A3FDE0DD}" type="presOf" srcId="{952FA792-08AE-44C1-859F-127D70A57397}" destId="{0FE8A136-73A3-4B0B-97DA-8A12F09070FD}" srcOrd="1" destOrd="0" presId="urn:microsoft.com/office/officeart/2005/8/layout/radial1"/>
    <dgm:cxn modelId="{D9EA8466-8ED0-4E72-ABF1-F8D902DF4B01}" type="presOf" srcId="{37B20082-A27E-401B-9B97-7B095A76711A}" destId="{C2F69715-58B2-404D-88E7-6C0D7DDB9263}" srcOrd="0" destOrd="0" presId="urn:microsoft.com/office/officeart/2005/8/layout/radial1"/>
    <dgm:cxn modelId="{E58D7D67-096B-41B8-910B-474706A2BA41}" type="presOf" srcId="{88CF82BF-EFD8-4E9A-82E5-AFB09C9DC7DF}" destId="{9AB7CF71-9DD1-4DAA-811E-2D581D941046}" srcOrd="0" destOrd="0" presId="urn:microsoft.com/office/officeart/2005/8/layout/radial1"/>
    <dgm:cxn modelId="{8AA96853-1D3F-41C8-BF9A-50B02D4268D1}" type="presOf" srcId="{A56E89CD-223F-4E49-82AC-B04623CE4DDD}" destId="{ADD27A94-BC88-4548-A06F-305384D350A0}" srcOrd="0" destOrd="0" presId="urn:microsoft.com/office/officeart/2005/8/layout/radial1"/>
    <dgm:cxn modelId="{D360919F-7668-4A89-AF69-AC2BDC2869E3}" srcId="{26A000D3-8C34-4538-A900-7230B1FF6619}" destId="{A56E89CD-223F-4E49-82AC-B04623CE4DDD}" srcOrd="1" destOrd="0" parTransId="{37B20082-A27E-401B-9B97-7B095A76711A}" sibTransId="{87D1E7DE-32EA-42AA-9A0C-6A16D15EABEC}"/>
    <dgm:cxn modelId="{30113BA2-33C3-46CD-992B-C093206C641E}" type="presOf" srcId="{D24DDFF9-79C3-4313-9A43-795D7B76A094}" destId="{0999D9DA-0B80-4614-BA5F-A2E54EB39FD2}" srcOrd="0" destOrd="0" presId="urn:microsoft.com/office/officeart/2005/8/layout/radial1"/>
    <dgm:cxn modelId="{ACF873A4-8A12-4FE1-BA68-C48A9B010258}" type="presOf" srcId="{37B20082-A27E-401B-9B97-7B095A76711A}" destId="{DBD995C9-F33E-48F2-BF81-D727C980E145}" srcOrd="1" destOrd="0" presId="urn:microsoft.com/office/officeart/2005/8/layout/radial1"/>
    <dgm:cxn modelId="{179F66BE-D2B4-4ECD-9A21-B8B6BDC5C4B1}" type="presOf" srcId="{26A000D3-8C34-4538-A900-7230B1FF6619}" destId="{0F189437-A460-44EB-B808-D5B78356188A}" srcOrd="0" destOrd="0" presId="urn:microsoft.com/office/officeart/2005/8/layout/radial1"/>
    <dgm:cxn modelId="{74FB8FC9-0AF9-4EF2-8C9B-C62B3C520FE1}" srcId="{26A000D3-8C34-4538-A900-7230B1FF6619}" destId="{0E961A00-C50E-46D1-9B0D-D1657D32B817}" srcOrd="2" destOrd="0" parTransId="{952FA792-08AE-44C1-859F-127D70A57397}" sibTransId="{F73ED924-EAF2-4ACD-A307-49C51CCB833F}"/>
    <dgm:cxn modelId="{31F227E4-6280-4321-BAB3-F334BD70BB47}" type="presOf" srcId="{F2E96CD8-E2CD-4BEA-827B-886048A4BEC5}" destId="{52F707B4-3A33-4FB3-94DE-AC2D58A3652C}" srcOrd="0" destOrd="0" presId="urn:microsoft.com/office/officeart/2005/8/layout/radial1"/>
    <dgm:cxn modelId="{B9FE4DE9-A930-4EFF-BD9E-325E47CAE5A0}" type="presOf" srcId="{480402F7-19AC-420F-B58C-7992AE404EE7}" destId="{E43CDF42-B2C2-46CB-8002-7E4047BD5B7B}" srcOrd="0" destOrd="0" presId="urn:microsoft.com/office/officeart/2005/8/layout/radial1"/>
    <dgm:cxn modelId="{6B1F69F0-3F7F-4571-A029-2AE8A37EC698}" srcId="{480402F7-19AC-420F-B58C-7992AE404EE7}" destId="{26A000D3-8C34-4538-A900-7230B1FF6619}" srcOrd="0" destOrd="0" parTransId="{12984DFF-1086-4A31-AC34-1BF2BF0D6EC5}" sibTransId="{2F0A1C58-7FF5-432D-88FC-78BFBFA3552A}"/>
    <dgm:cxn modelId="{D94218F2-D566-4B7E-8613-31188E529153}" type="presOf" srcId="{88CF82BF-EFD8-4E9A-82E5-AFB09C9DC7DF}" destId="{B1044F99-F7EF-413D-AA22-567315949EC2}" srcOrd="1" destOrd="0" presId="urn:microsoft.com/office/officeart/2005/8/layout/radial1"/>
    <dgm:cxn modelId="{F0C99282-F2FA-4410-93B1-A6A11191C4F5}" type="presParOf" srcId="{E43CDF42-B2C2-46CB-8002-7E4047BD5B7B}" destId="{0F189437-A460-44EB-B808-D5B78356188A}" srcOrd="0" destOrd="0" presId="urn:microsoft.com/office/officeart/2005/8/layout/radial1"/>
    <dgm:cxn modelId="{676B4B1B-F993-4F41-AA53-80A9F65E998D}" type="presParOf" srcId="{E43CDF42-B2C2-46CB-8002-7E4047BD5B7B}" destId="{9AB7CF71-9DD1-4DAA-811E-2D581D941046}" srcOrd="1" destOrd="0" presId="urn:microsoft.com/office/officeart/2005/8/layout/radial1"/>
    <dgm:cxn modelId="{DB53FE1A-67BD-45DB-A451-4DF64F06F1A6}" type="presParOf" srcId="{9AB7CF71-9DD1-4DAA-811E-2D581D941046}" destId="{B1044F99-F7EF-413D-AA22-567315949EC2}" srcOrd="0" destOrd="0" presId="urn:microsoft.com/office/officeart/2005/8/layout/radial1"/>
    <dgm:cxn modelId="{0DB85751-3BF1-4D6F-BD67-44E3E2CA6B0B}" type="presParOf" srcId="{E43CDF42-B2C2-46CB-8002-7E4047BD5B7B}" destId="{52F707B4-3A33-4FB3-94DE-AC2D58A3652C}" srcOrd="2" destOrd="0" presId="urn:microsoft.com/office/officeart/2005/8/layout/radial1"/>
    <dgm:cxn modelId="{13ACF084-AC57-41A7-9011-6855603DDDC5}" type="presParOf" srcId="{E43CDF42-B2C2-46CB-8002-7E4047BD5B7B}" destId="{C2F69715-58B2-404D-88E7-6C0D7DDB9263}" srcOrd="3" destOrd="0" presId="urn:microsoft.com/office/officeart/2005/8/layout/radial1"/>
    <dgm:cxn modelId="{B7A75185-1723-49FD-B531-2EA14259B4F0}" type="presParOf" srcId="{C2F69715-58B2-404D-88E7-6C0D7DDB9263}" destId="{DBD995C9-F33E-48F2-BF81-D727C980E145}" srcOrd="0" destOrd="0" presId="urn:microsoft.com/office/officeart/2005/8/layout/radial1"/>
    <dgm:cxn modelId="{820BC126-CF53-423A-A966-C2317B91CA2A}" type="presParOf" srcId="{E43CDF42-B2C2-46CB-8002-7E4047BD5B7B}" destId="{ADD27A94-BC88-4548-A06F-305384D350A0}" srcOrd="4" destOrd="0" presId="urn:microsoft.com/office/officeart/2005/8/layout/radial1"/>
    <dgm:cxn modelId="{97ACF7B9-DCE3-42A1-9DB1-9C4A55E51A6D}" type="presParOf" srcId="{E43CDF42-B2C2-46CB-8002-7E4047BD5B7B}" destId="{392EB467-EE3D-4C56-9183-6CE4E0B2F27E}" srcOrd="5" destOrd="0" presId="urn:microsoft.com/office/officeart/2005/8/layout/radial1"/>
    <dgm:cxn modelId="{4FCB0D8A-4A88-44A5-8A80-DED4EAD5D5B4}" type="presParOf" srcId="{392EB467-EE3D-4C56-9183-6CE4E0B2F27E}" destId="{0FE8A136-73A3-4B0B-97DA-8A12F09070FD}" srcOrd="0" destOrd="0" presId="urn:microsoft.com/office/officeart/2005/8/layout/radial1"/>
    <dgm:cxn modelId="{25ABD18A-87CC-47AB-955F-B18E56CBFB12}" type="presParOf" srcId="{E43CDF42-B2C2-46CB-8002-7E4047BD5B7B}" destId="{586369BF-35BF-4AAB-998A-F51775B9CF76}" srcOrd="6" destOrd="0" presId="urn:microsoft.com/office/officeart/2005/8/layout/radial1"/>
    <dgm:cxn modelId="{6343D4F7-593F-43E8-9472-04ED2657F493}" type="presParOf" srcId="{E43CDF42-B2C2-46CB-8002-7E4047BD5B7B}" destId="{FA22AA62-BD63-4847-82E7-9B49B5D851D6}" srcOrd="7" destOrd="0" presId="urn:microsoft.com/office/officeart/2005/8/layout/radial1"/>
    <dgm:cxn modelId="{AF821B9E-6FB6-429C-9168-CBF15E0D4CDD}" type="presParOf" srcId="{FA22AA62-BD63-4847-82E7-9B49B5D851D6}" destId="{B32CD919-4999-4F8F-AB3E-9B621D0B1692}" srcOrd="0" destOrd="0" presId="urn:microsoft.com/office/officeart/2005/8/layout/radial1"/>
    <dgm:cxn modelId="{B4726345-EEEB-43D3-BA1A-107C4E846317}" type="presParOf" srcId="{E43CDF42-B2C2-46CB-8002-7E4047BD5B7B}" destId="{0999D9DA-0B80-4614-BA5F-A2E54EB39FD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89437-A460-44EB-B808-D5B78356188A}">
      <dsp:nvSpPr>
        <dsp:cNvPr id="0" name=""/>
        <dsp:cNvSpPr/>
      </dsp:nvSpPr>
      <dsp:spPr>
        <a:xfrm>
          <a:off x="3186358" y="1238970"/>
          <a:ext cx="1089039" cy="1208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Adjutant</a:t>
          </a:r>
        </a:p>
      </dsp:txBody>
      <dsp:txXfrm>
        <a:off x="3345844" y="1415891"/>
        <a:ext cx="770067" cy="854253"/>
      </dsp:txXfrm>
    </dsp:sp>
    <dsp:sp modelId="{9AB7CF71-9DD1-4DAA-811E-2D581D941046}">
      <dsp:nvSpPr>
        <dsp:cNvPr id="0" name=""/>
        <dsp:cNvSpPr/>
      </dsp:nvSpPr>
      <dsp:spPr>
        <a:xfrm rot="16262216">
          <a:off x="3704281" y="1188991"/>
          <a:ext cx="76440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76440" y="118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40590" y="1198967"/>
        <a:ext cx="3822" cy="3822"/>
      </dsp:txXfrm>
    </dsp:sp>
    <dsp:sp modelId="{52F707B4-3A33-4FB3-94DE-AC2D58A3652C}">
      <dsp:nvSpPr>
        <dsp:cNvPr id="0" name=""/>
        <dsp:cNvSpPr/>
      </dsp:nvSpPr>
      <dsp:spPr>
        <a:xfrm>
          <a:off x="3167697" y="-59816"/>
          <a:ext cx="1173115" cy="12225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Officers</a:t>
          </a:r>
        </a:p>
      </dsp:txBody>
      <dsp:txXfrm>
        <a:off x="3339496" y="119228"/>
        <a:ext cx="829517" cy="864501"/>
      </dsp:txXfrm>
    </dsp:sp>
    <dsp:sp modelId="{C2F69715-58B2-404D-88E7-6C0D7DDB9263}">
      <dsp:nvSpPr>
        <dsp:cNvPr id="0" name=""/>
        <dsp:cNvSpPr/>
      </dsp:nvSpPr>
      <dsp:spPr>
        <a:xfrm rot="21558168">
          <a:off x="4275352" y="1822338"/>
          <a:ext cx="356081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356081" y="118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4491" y="1825323"/>
        <a:ext cx="17804" cy="17804"/>
      </dsp:txXfrm>
    </dsp:sp>
    <dsp:sp modelId="{ADD27A94-BC88-4548-A06F-305384D350A0}">
      <dsp:nvSpPr>
        <dsp:cNvPr id="0" name=""/>
        <dsp:cNvSpPr/>
      </dsp:nvSpPr>
      <dsp:spPr>
        <a:xfrm>
          <a:off x="4631355" y="1262060"/>
          <a:ext cx="1307549" cy="1124088"/>
        </a:xfrm>
        <a:prstGeom prst="ellipse">
          <a:avLst/>
        </a:prstGeom>
        <a:gradFill rotWithShape="0">
          <a:gsLst>
            <a:gs pos="0">
              <a:schemeClr val="accent2">
                <a:hueOff val="3494510"/>
                <a:satOff val="-663"/>
                <a:lumOff val="-3333"/>
                <a:alphaOff val="0"/>
                <a:tint val="50000"/>
                <a:satMod val="300000"/>
              </a:schemeClr>
            </a:gs>
            <a:gs pos="35000">
              <a:schemeClr val="accent2">
                <a:hueOff val="3494510"/>
                <a:satOff val="-663"/>
                <a:lumOff val="-3333"/>
                <a:alphaOff val="0"/>
                <a:tint val="37000"/>
                <a:satMod val="300000"/>
              </a:schemeClr>
            </a:gs>
            <a:gs pos="100000">
              <a:schemeClr val="accent2">
                <a:hueOff val="3494510"/>
                <a:satOff val="-663"/>
                <a:lumOff val="-33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Paymaster</a:t>
          </a:r>
        </a:p>
      </dsp:txBody>
      <dsp:txXfrm>
        <a:off x="4822841" y="1426679"/>
        <a:ext cx="924577" cy="794850"/>
      </dsp:txXfrm>
    </dsp:sp>
    <dsp:sp modelId="{392EB467-EE3D-4C56-9183-6CE4E0B2F27E}">
      <dsp:nvSpPr>
        <dsp:cNvPr id="0" name=""/>
        <dsp:cNvSpPr/>
      </dsp:nvSpPr>
      <dsp:spPr>
        <a:xfrm rot="5324401">
          <a:off x="3654800" y="2526346"/>
          <a:ext cx="182738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182738" y="118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41600" y="2533664"/>
        <a:ext cx="9136" cy="9136"/>
      </dsp:txXfrm>
    </dsp:sp>
    <dsp:sp modelId="{586369BF-35BF-4AAB-998A-F51775B9CF76}">
      <dsp:nvSpPr>
        <dsp:cNvPr id="0" name=""/>
        <dsp:cNvSpPr/>
      </dsp:nvSpPr>
      <dsp:spPr>
        <a:xfrm>
          <a:off x="3177759" y="2629488"/>
          <a:ext cx="1163052" cy="1010140"/>
        </a:xfrm>
        <a:prstGeom prst="ellipse">
          <a:avLst/>
        </a:prstGeom>
        <a:gradFill rotWithShape="0">
          <a:gsLst>
            <a:gs pos="0">
              <a:schemeClr val="accent2">
                <a:hueOff val="6989019"/>
                <a:satOff val="-1325"/>
                <a:lumOff val="-6666"/>
                <a:alphaOff val="0"/>
                <a:tint val="50000"/>
                <a:satMod val="300000"/>
              </a:schemeClr>
            </a:gs>
            <a:gs pos="35000">
              <a:schemeClr val="accent2">
                <a:hueOff val="6989019"/>
                <a:satOff val="-1325"/>
                <a:lumOff val="-6666"/>
                <a:alphaOff val="0"/>
                <a:tint val="37000"/>
                <a:satMod val="300000"/>
              </a:schemeClr>
            </a:gs>
            <a:gs pos="100000">
              <a:schemeClr val="accent2">
                <a:hueOff val="6989019"/>
                <a:satOff val="-1325"/>
                <a:lumOff val="-66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Members</a:t>
          </a:r>
        </a:p>
      </dsp:txBody>
      <dsp:txXfrm>
        <a:off x="3348084" y="2777420"/>
        <a:ext cx="822402" cy="714276"/>
      </dsp:txXfrm>
    </dsp:sp>
    <dsp:sp modelId="{FA22AA62-BD63-4847-82E7-9B49B5D851D6}">
      <dsp:nvSpPr>
        <dsp:cNvPr id="0" name=""/>
        <dsp:cNvSpPr/>
      </dsp:nvSpPr>
      <dsp:spPr>
        <a:xfrm rot="10892016">
          <a:off x="2802438" y="1811416"/>
          <a:ext cx="384147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384147" y="118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84908" y="1813699"/>
        <a:ext cx="19207" cy="19207"/>
      </dsp:txXfrm>
    </dsp:sp>
    <dsp:sp modelId="{0999D9DA-0B80-4614-BA5F-A2E54EB39FD2}">
      <dsp:nvSpPr>
        <dsp:cNvPr id="0" name=""/>
        <dsp:cNvSpPr/>
      </dsp:nvSpPr>
      <dsp:spPr>
        <a:xfrm>
          <a:off x="1521410" y="1262061"/>
          <a:ext cx="1281421" cy="1077913"/>
        </a:xfrm>
        <a:prstGeom prst="ellipse">
          <a:avLst/>
        </a:prstGeom>
        <a:gradFill rotWithShape="0">
          <a:gsLst>
            <a:gs pos="0">
              <a:schemeClr val="accent2">
                <a:hueOff val="10483529"/>
                <a:satOff val="-1988"/>
                <a:lumOff val="-9999"/>
                <a:alphaOff val="0"/>
                <a:tint val="50000"/>
                <a:satMod val="300000"/>
              </a:schemeClr>
            </a:gs>
            <a:gs pos="35000">
              <a:schemeClr val="accent2">
                <a:hueOff val="10483529"/>
                <a:satOff val="-1988"/>
                <a:lumOff val="-9999"/>
                <a:alphaOff val="0"/>
                <a:tint val="37000"/>
                <a:satMod val="300000"/>
              </a:schemeClr>
            </a:gs>
            <a:gs pos="100000">
              <a:schemeClr val="accent2">
                <a:hueOff val="10483529"/>
                <a:satOff val="-1988"/>
                <a:lumOff val="-99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Department</a:t>
          </a:r>
        </a:p>
      </dsp:txBody>
      <dsp:txXfrm>
        <a:off x="1709070" y="1419918"/>
        <a:ext cx="906101" cy="76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7E5F99-3FEC-4BF0-B984-F6E81DE5162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5466EDB-DE7B-4AC3-92DA-A457E0C1B5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detachment adjutant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Communication Hub</a:t>
            </a:r>
          </a:p>
        </p:txBody>
      </p:sp>
    </p:spTree>
    <p:extLst>
      <p:ext uri="{BB962C8B-B14F-4D97-AF65-F5344CB8AC3E}">
        <p14:creationId xmlns:p14="http://schemas.microsoft.com/office/powerpoint/2010/main" val="204240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Rosters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omic Sans MS" panose="030F0702030302020204" pitchFamily="66" charset="0"/>
              </a:rPr>
              <a:t>Keep a Detachment Roster of your own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omic Sans MS" panose="030F0702030302020204" pitchFamily="66" charset="0"/>
              </a:rPr>
              <a:t>Compare the National Roster to your Detachment Roster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omic Sans MS" panose="030F0702030302020204" pitchFamily="66" charset="0"/>
              </a:rPr>
              <a:t>Keep different categories for easy reporting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omic Sans MS" panose="030F0702030302020204" pitchFamily="66" charset="0"/>
              </a:rPr>
              <a:t>Full roster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omic Sans MS" panose="030F0702030302020204" pitchFamily="66" charset="0"/>
              </a:rPr>
              <a:t>PLM roster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omic Sans MS" panose="030F0702030302020204" pitchFamily="66" charset="0"/>
              </a:rPr>
              <a:t>Past members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omic Sans MS" panose="030F0702030302020204" pitchFamily="66" charset="0"/>
              </a:rPr>
              <a:t>Potential members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omic Sans MS" panose="030F0702030302020204" pitchFamily="66" charset="0"/>
              </a:rPr>
              <a:t>Details for each member such as…Membership / PLM #; Address / contact info; DOB; service years; date dues paid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Report of Officer Installation (ROI)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Elections are to be done annually! (between 1 Sept and 15 May)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ROI should be submitted in a timely manner. (received by 30 June)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Transmittal – Dues / Name – Address changes / Transfers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This to be done as needed in a timely manner.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Numbering to restart each July.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Quarterly Reports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Get data from each committee.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Report of Death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Assist Chaplain with information to fill out report.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State Corporation forms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Assist Paymaster with keeping these forms updated.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Federal IRS filings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Assist Paymaster with filing of 990 or other forms.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If you have Rifles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File / Assist with filing the tri-annual documents</a:t>
            </a:r>
          </a:p>
          <a:p>
            <a:pPr marL="0" indent="0"/>
            <a:endParaRPr lang="en-US" dirty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3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Berlin Sans FB Demi" panose="020E0802020502020306" pitchFamily="34" charset="0"/>
              </a:rPr>
              <a:t>Questions???</a:t>
            </a:r>
          </a:p>
        </p:txBody>
      </p:sp>
      <p:pic>
        <p:nvPicPr>
          <p:cNvPr id="1026" name="Picture 2" descr="C:\Users\DoNC Adjutant\AppData\Local\Microsoft\Windows\INetCache\IE\AE37M6Q1\three_questions_small_business_health_insuarn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406640" cy="11853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/>
              <a:t>What do YOU think the Adjutant duties are?  </a:t>
            </a:r>
          </a:p>
        </p:txBody>
      </p:sp>
      <p:pic>
        <p:nvPicPr>
          <p:cNvPr id="1026" name="Picture 2" descr="C:\Users\DoNC Adjutant\AppData\Local\Microsoft\Windows\INetCache\IE\HBLIZSXG\stock-vector-girl-with-laptop-417009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2324100" cy="336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C Adjutant\AppData\Local\Microsoft\Windows\INetCache\IE\HBLIZSXG\adult-boss-brain-storming-7518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39636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than a secretary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52904"/>
              </p:ext>
            </p:extLst>
          </p:nvPr>
        </p:nvGraphicFramePr>
        <p:xfrm>
          <a:off x="914400" y="1219200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62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57200"/>
            <a:ext cx="7520940" cy="5410200"/>
          </a:xfrm>
        </p:spPr>
        <p:txBody>
          <a:bodyPr/>
          <a:lstStyle/>
          <a:p>
            <a:r>
              <a:rPr lang="en-US" dirty="0"/>
              <a:t>Note taking – secretarial part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Making phone calls – communicating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Filling out forms  - Report of Officer Installation (ROI) / maybe transmittals / department reports / State or Federal filings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Assisting detachment staff – paymaster / Commandant / members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oNC Adjutant\AppData\Local\Microsoft\Windows\INetCache\IE\BP65FJQ9\take_no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927" y="278606"/>
            <a:ext cx="1751966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oNC Adjutant\AppData\Local\Microsoft\Windows\INetCache\IE\J1YPTLUJ\cartoon-phon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07400"/>
            <a:ext cx="1398588" cy="151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DoNC Adjutant\AppData\Local\Microsoft\Windows\INetCache\IE\BP65FJQ9\working-together-as-a-team-Working-Together-Small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45" y="4953000"/>
            <a:ext cx="1905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DoNC Adjutant\AppData\Local\Microsoft\Windows\INetCache\IE\HBLIZSXG\Form10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00400"/>
            <a:ext cx="1219200" cy="144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533400"/>
            <a:ext cx="7520940" cy="4800600"/>
          </a:xfrm>
        </p:spPr>
        <p:txBody>
          <a:bodyPr/>
          <a:lstStyle/>
          <a:p>
            <a:r>
              <a:rPr lang="en-US" dirty="0"/>
              <a:t>Creating agenda for meeting – assisting Commandant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Emailing information – communicating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Keeping Records – physical or digital records of meetings / motions / decisions  / membership / filings / past activities </a:t>
            </a:r>
          </a:p>
          <a:p>
            <a:endParaRPr lang="en-US" dirty="0"/>
          </a:p>
        </p:txBody>
      </p:sp>
      <p:pic>
        <p:nvPicPr>
          <p:cNvPr id="4" name="Picture 4" descr="C:\Users\DoNC Adjutant\AppData\Local\Microsoft\Windows\INetCache\IE\HBLIZSXG\agenda_sm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2286000" cy="101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DoNC Adjutant\AppData\Local\Microsoft\Windows\INetCache\IE\HBLIZSXG\emailwid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91" y="2209800"/>
            <a:ext cx="1447800" cy="12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C:\Users\DoNC Adjutant\AppData\Local\Microsoft\Windows\INetCache\IE\J1YPTLUJ\teacherfile4c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09" y="4267200"/>
            <a:ext cx="1652424" cy="221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23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6019800"/>
          </a:xfrm>
        </p:spPr>
        <p:txBody>
          <a:bodyPr/>
          <a:lstStyle/>
          <a:p>
            <a:r>
              <a:rPr lang="en-US" dirty="0"/>
              <a:t>Records – corporate documents for State </a:t>
            </a:r>
          </a:p>
          <a:p>
            <a:r>
              <a:rPr lang="en-US" dirty="0"/>
              <a:t>      or Federal purposes as a legal entity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Audit – having documents ready for an audit </a:t>
            </a:r>
          </a:p>
          <a:p>
            <a:r>
              <a:rPr lang="en-US" dirty="0"/>
              <a:t>  should one be  needed by detachment / department / </a:t>
            </a:r>
          </a:p>
          <a:p>
            <a:r>
              <a:rPr lang="en-US" dirty="0"/>
              <a:t>  national / State / Federal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10" descr="C:\Users\DoNC Adjutant\AppData\Local\Microsoft\Windows\INetCache\IE\CM0NK5XJ\5062133315_cee6d6b0e0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7216">
            <a:off x="5886418" y="500659"/>
            <a:ext cx="1992041" cy="486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NC Adjutant\AppData\Local\Microsoft\Windows\INetCache\IE\HBLIZSXG\Audit-stamp[1].di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0600"/>
            <a:ext cx="1447802" cy="118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2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5867400"/>
          </a:xfrm>
        </p:spPr>
        <p:txBody>
          <a:bodyPr/>
          <a:lstStyle/>
          <a:p>
            <a:r>
              <a:rPr lang="en-US" dirty="0"/>
              <a:t>Remember Information – be able to find / recall / </a:t>
            </a:r>
          </a:p>
          <a:p>
            <a:r>
              <a:rPr lang="en-US" dirty="0"/>
              <a:t>     produce information for the membership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Change of Command – document voting / filing  of forms / accuracy </a:t>
            </a:r>
          </a:p>
          <a:p>
            <a:endParaRPr lang="en-US" dirty="0"/>
          </a:p>
        </p:txBody>
      </p:sp>
      <p:pic>
        <p:nvPicPr>
          <p:cNvPr id="4" name="Picture 7" descr="C:\Users\DoNC Adjutant\AppData\Local\Microsoft\Windows\INetCache\IE\CM0NK5XJ\elephant-279901_960_7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"/>
            <a:ext cx="3277274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DoNC Adjutant\AppData\Local\Microsoft\Windows\INetCache\IE\J1YPTLUJ\450x300_q7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1718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4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Show  that a quorum was met.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Follow the order of business as it took place.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Accurately record motions and voting of the membership.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General discussion of topics.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Awards / Presentations.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Time / Place of meeting.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191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omic Sans MS" panose="030F0702030302020204" pitchFamily="66" charset="0"/>
              </a:rPr>
              <a:t>Keep a copy of all records –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Minutes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Newsletters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Membership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Rosters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Transmittals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Report of Officer Installations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Quarterly Reports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Ceremonial Rifle reporting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Volunteer hours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Funerals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Eagle Scout awards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omic Sans MS" panose="030F0702030302020204" pitchFamily="66" charset="0"/>
              </a:rPr>
              <a:t>Other detachment 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omic Sans MS" panose="030F0702030302020204" pitchFamily="66" charset="0"/>
              </a:rPr>
              <a:t>Recommend digital copies of records – make a back up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omic Sans MS" panose="030F0702030302020204" pitchFamily="66" charset="0"/>
              </a:rPr>
              <a:t>Paper copies – keep in a common area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omic Sans MS" panose="030F0702030302020204" pitchFamily="66" charset="0"/>
              </a:rPr>
              <a:t>All records must be passed on to the next person in that position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397</TotalTime>
  <Words>442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Berlin Sans FB Demi</vt:lpstr>
      <vt:lpstr>Comic Sans MS</vt:lpstr>
      <vt:lpstr>Courier New</vt:lpstr>
      <vt:lpstr>Franklin Gothic Book</vt:lpstr>
      <vt:lpstr>Franklin Gothic Medium</vt:lpstr>
      <vt:lpstr>Wingdings</vt:lpstr>
      <vt:lpstr>Angles</vt:lpstr>
      <vt:lpstr>detachment adjutant</vt:lpstr>
      <vt:lpstr>PowerPoint Presentation</vt:lpstr>
      <vt:lpstr>More than a secretary</vt:lpstr>
      <vt:lpstr>PowerPoint Presentation</vt:lpstr>
      <vt:lpstr>PowerPoint Presentation</vt:lpstr>
      <vt:lpstr>PowerPoint Presentation</vt:lpstr>
      <vt:lpstr>PowerPoint Presentation</vt:lpstr>
      <vt:lpstr>Minutes</vt:lpstr>
      <vt:lpstr>Records</vt:lpstr>
      <vt:lpstr>Rosters</vt:lpstr>
      <vt:lpstr>forms</vt:lpstr>
      <vt:lpstr>PowerPoint Presentation</vt:lpstr>
    </vt:vector>
  </TitlesOfParts>
  <Company>Marine Corps League, Dept. of 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detachment adjutant</dc:title>
  <dc:creator>DoNC Adjutant</dc:creator>
  <cp:lastModifiedBy>Kenny A. Joyner</cp:lastModifiedBy>
  <cp:revision>52</cp:revision>
  <dcterms:created xsi:type="dcterms:W3CDTF">2019-09-27T00:49:17Z</dcterms:created>
  <dcterms:modified xsi:type="dcterms:W3CDTF">2020-09-01T23:16:58Z</dcterms:modified>
</cp:coreProperties>
</file>